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450" r:id="rId2"/>
    <p:sldId id="451" r:id="rId3"/>
    <p:sldId id="453" r:id="rId4"/>
    <p:sldId id="452" r:id="rId5"/>
    <p:sldId id="454" r:id="rId6"/>
    <p:sldId id="455" r:id="rId7"/>
    <p:sldId id="456" r:id="rId8"/>
    <p:sldId id="457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notes"/>
  <p:clrMru>
    <a:srgbClr val="0432FF"/>
    <a:srgbClr val="00FF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925" autoAdjust="0"/>
    <p:restoredTop sz="88216" autoAdjust="0"/>
  </p:normalViewPr>
  <p:slideViewPr>
    <p:cSldViewPr snapToGrid="0" snapToObjects="1">
      <p:cViewPr varScale="1">
        <p:scale>
          <a:sx n="115" d="100"/>
          <a:sy n="115" d="100"/>
        </p:scale>
        <p:origin x="2720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>
        <p:scale>
          <a:sx n="276" d="100"/>
          <a:sy n="276" d="100"/>
        </p:scale>
        <p:origin x="1232" y="-29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CF7C78-A87B-9B4D-A9D1-7364E5DA120C}" type="datetime1">
              <a:rPr lang="en-US" smtClean="0"/>
              <a:t>2/11/21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F5DE9D-0A37-8441-8B4F-F3BACD0F6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33799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2.tiff>
</file>

<file path=ppt/media/image3.jpeg>
</file>

<file path=ppt/media/image4.pn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AA2943-DE60-F34D-A49E-8FF3146C7A9A}" type="datetime1">
              <a:rPr lang="en-US" smtClean="0"/>
              <a:t>2/11/21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E100B7-F0F0-BA4B-98D9-DC51A8C921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87348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 everyone, today we are going to help you go through the team </a:t>
            </a:r>
            <a:r>
              <a:rPr lang="en-US"/>
              <a:t>forming process.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E100B7-F0F0-BA4B-98D9-DC51A8C921F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7360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E100B7-F0F0-BA4B-98D9-DC51A8C921F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0838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E100B7-F0F0-BA4B-98D9-DC51A8C921F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3393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6330" y="993458"/>
            <a:ext cx="7980533" cy="1362075"/>
          </a:xfrm>
        </p:spPr>
        <p:txBody>
          <a:bodyPr anchor="t"/>
          <a:lstStyle>
            <a:lvl1pPr algn="l">
              <a:defRPr lang="en-US" sz="4400" b="1" baseline="0" dirty="0">
                <a:latin typeface="San Serif"/>
                <a:cs typeface="San Serif"/>
              </a:defRPr>
            </a:lvl1pPr>
          </a:lstStyle>
          <a:p>
            <a:r>
              <a:rPr lang="en-US" dirty="0"/>
              <a:t>Click here to edit the master slide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6330" y="2653031"/>
            <a:ext cx="7980533" cy="1500187"/>
          </a:xfrm>
        </p:spPr>
        <p:txBody>
          <a:bodyPr anchor="b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San serif"/>
                <a:cs typeface="San serif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1793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268F7F9-70EC-BD49-8928-7CB170F9795A}" type="datetime1">
              <a:rPr lang="en-US" smtClean="0"/>
              <a:t>2/11/21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594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48EBF9C-0147-DE49-BEBF-5601345D794C}" type="datetime1">
              <a:rPr lang="en-US" smtClean="0"/>
              <a:t>2/11/21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  <p:pic>
        <p:nvPicPr>
          <p:cNvPr id="11" name="Picture 10" descr="master_bluesidebar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39111999-15EC-814B-B32F-0BBC9D8C0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7302"/>
            <a:ext cx="7886700" cy="964910"/>
          </a:xfrm>
        </p:spPr>
        <p:txBody>
          <a:bodyPr>
            <a:normAutofit/>
          </a:bodyPr>
          <a:lstStyle>
            <a:lvl1pPr>
              <a:defRPr sz="38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C2823809-6443-6843-AD09-B59B7379BA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4659339"/>
          </a:xfrm>
        </p:spPr>
        <p:txBody>
          <a:bodyPr/>
          <a:lstStyle>
            <a:lvl1pPr marL="228600" indent="-411480">
              <a:buFont typeface="Wingdings" pitchFamily="2" charset="2"/>
              <a:buChar char="q"/>
              <a:defRPr sz="2600" b="1"/>
            </a:lvl1pPr>
            <a:lvl2pPr indent="-377190">
              <a:defRPr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5" name="直線接點 7">
            <a:extLst>
              <a:ext uri="{FF2B5EF4-FFF2-40B4-BE49-F238E27FC236}">
                <a16:creationId xmlns:a16="http://schemas.microsoft.com/office/drawing/2014/main" id="{27172727-4FEE-2641-9E0E-1B9B287C1DE0}"/>
              </a:ext>
            </a:extLst>
          </p:cNvPr>
          <p:cNvCxnSpPr>
            <a:cxnSpLocks/>
          </p:cNvCxnSpPr>
          <p:nvPr userDrawn="1"/>
        </p:nvCxnSpPr>
        <p:spPr>
          <a:xfrm>
            <a:off x="628650" y="1077455"/>
            <a:ext cx="7886700" cy="0"/>
          </a:xfrm>
          <a:prstGeom prst="line">
            <a:avLst/>
          </a:prstGeom>
          <a:ln w="38100">
            <a:solidFill>
              <a:schemeClr val="accent5">
                <a:alpha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076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>
                <a:latin typeface="Sen sarif"/>
                <a:cs typeface="Sen sarif"/>
              </a:defRPr>
            </a:lvl1pPr>
            <a:lvl2pPr>
              <a:defRPr sz="2400">
                <a:latin typeface="Sen sarif"/>
                <a:cs typeface="Sen sarif"/>
              </a:defRPr>
            </a:lvl2pPr>
            <a:lvl3pPr>
              <a:defRPr sz="2000">
                <a:latin typeface="Sen sarif"/>
                <a:cs typeface="Sen sarif"/>
              </a:defRPr>
            </a:lvl3pPr>
            <a:lvl4pPr>
              <a:defRPr sz="1800">
                <a:latin typeface="Sen sarif"/>
                <a:cs typeface="Sen sarif"/>
              </a:defRPr>
            </a:lvl4pPr>
            <a:lvl5pPr>
              <a:defRPr sz="1800">
                <a:latin typeface="Sen sarif"/>
                <a:cs typeface="Sen sarif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220C52D-8C02-5E4D-9426-D1EE2725AF8B}" type="datetime1">
              <a:rPr lang="en-US" smtClean="0"/>
              <a:t>2/11/21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899555" y="6356350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9" name="Picture 8" descr="master_bluesidebar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cxnSp>
        <p:nvCxnSpPr>
          <p:cNvPr id="10" name="直線接點 7"/>
          <p:cNvCxnSpPr/>
          <p:nvPr userDrawn="1"/>
        </p:nvCxnSpPr>
        <p:spPr>
          <a:xfrm>
            <a:off x="457200" y="1178985"/>
            <a:ext cx="82296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7629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F953D56-53FA-064E-AAF8-1376460A6387}" type="datetime1">
              <a:rPr lang="en-US" smtClean="0"/>
              <a:t>2/11/21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899555" y="6356350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 descr="master_bluesidebar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cxnSp>
        <p:nvCxnSpPr>
          <p:cNvPr id="11" name="直線接點 7"/>
          <p:cNvCxnSpPr/>
          <p:nvPr userDrawn="1"/>
        </p:nvCxnSpPr>
        <p:spPr>
          <a:xfrm>
            <a:off x="457200" y="1178985"/>
            <a:ext cx="82296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25746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B01A23A-B960-2540-B8F5-FE58184F77E8}" type="datetime1">
              <a:rPr lang="en-US" smtClean="0"/>
              <a:t>2/11/21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899555" y="6356350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942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FA2E91B-46B4-4840-8C61-93A81CE7D388}" type="datetime1">
              <a:rPr lang="en-US" smtClean="0"/>
              <a:t>2/11/21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899555" y="6351498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6533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4512308-29C4-F544-A0F1-FBC3C4067138}" type="datetime1">
              <a:rPr lang="en-US" smtClean="0"/>
              <a:t>2/11/21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835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6C1DF2-18E9-F140-80E5-AA07E724E416}" type="datetime1">
              <a:rPr lang="en-US" smtClean="0"/>
              <a:t>2/11/21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3768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0EDF656-61DC-9A42-8D01-12AB0AEA89CE}" type="datetime1">
              <a:rPr lang="en-US" smtClean="0"/>
              <a:t>2/11/21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987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68040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22400"/>
            <a:ext cx="8229600" cy="4703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9555" y="637461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000000"/>
                </a:solidFill>
              </a:defRPr>
            </a:lvl1pPr>
          </a:lstStyle>
          <a:p>
            <a:fld id="{4E77BC79-9480-1042-96E1-82B94DA081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1244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000" kern="1200">
          <a:solidFill>
            <a:schemeClr val="tx1"/>
          </a:solidFill>
          <a:latin typeface="San serif"/>
          <a:ea typeface="+mj-ea"/>
          <a:cs typeface="San serif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q"/>
        <a:defRPr sz="2800" kern="1200">
          <a:solidFill>
            <a:schemeClr val="tx1"/>
          </a:solidFill>
          <a:latin typeface="San serif"/>
          <a:ea typeface="+mn-ea"/>
          <a:cs typeface="San serif"/>
        </a:defRPr>
      </a:lvl1pPr>
      <a:lvl2pPr marL="742950" indent="-285750" algn="l" defTabSz="457200" rtl="0" eaLnBrk="1" latinLnBrk="0" hangingPunct="1">
        <a:spcBef>
          <a:spcPct val="20000"/>
        </a:spcBef>
        <a:buFont typeface="Wingdings" charset="2"/>
        <a:buChar char="q"/>
        <a:defRPr sz="2400" kern="1200">
          <a:solidFill>
            <a:schemeClr val="tx1"/>
          </a:solidFill>
          <a:latin typeface="San serif"/>
          <a:ea typeface="+mn-ea"/>
          <a:cs typeface="San serif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San serif"/>
          <a:ea typeface="+mn-ea"/>
          <a:cs typeface="San serif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San serif"/>
          <a:ea typeface="+mn-ea"/>
          <a:cs typeface="San serif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San serif"/>
          <a:ea typeface="+mn-ea"/>
          <a:cs typeface="San serif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utah.zoom.us/j/2468214418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cs.google.com/spreadsheets/d/1JfWZkEyoXdVLtHkiwOqk24G7WVhLWMCP113cSe9fgsQ/edit#gid=2013796755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careers.utah.edu/events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7C883-7AFF-244C-AF4A-5B8B8A2E1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055" y="276517"/>
            <a:ext cx="5194600" cy="2221397"/>
          </a:xfrm>
        </p:spPr>
        <p:txBody>
          <a:bodyPr/>
          <a:lstStyle/>
          <a:p>
            <a:r>
              <a:rPr lang="en-US" sz="4800" dirty="0"/>
              <a:t>Lecture 5: Form a Project </a:t>
            </a:r>
            <a:r>
              <a:rPr lang="en-US" sz="4800"/>
              <a:t>Group Meeting</a:t>
            </a:r>
            <a:endParaRPr lang="en-US" sz="4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9C9C05-F347-0C4F-946E-E4F1C7A09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195A4A3-FF99-754A-8985-6F0657A95CA5}"/>
              </a:ext>
            </a:extLst>
          </p:cNvPr>
          <p:cNvSpPr/>
          <p:nvPr/>
        </p:nvSpPr>
        <p:spPr>
          <a:xfrm>
            <a:off x="0" y="2909455"/>
            <a:ext cx="9144000" cy="186459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tx1">
                <a:lumMod val="9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Dr. Tsung-Wei Huang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Department of Electrical and Computer Engineering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University of Utah, Salt Lake City, UT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3B3622F-8CA1-A84F-81BC-C2A1FCAEAC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6788" b="11971"/>
          <a:stretch/>
        </p:blipFill>
        <p:spPr>
          <a:xfrm>
            <a:off x="-1" y="4788568"/>
            <a:ext cx="9144000" cy="2069432"/>
          </a:xfrm>
          <a:prstGeom prst="rect">
            <a:avLst/>
          </a:prstGeom>
        </p:spPr>
      </p:pic>
      <p:pic>
        <p:nvPicPr>
          <p:cNvPr id="1026" name="Picture 2" descr="Image result for group meeting">
            <a:extLst>
              <a:ext uri="{FF2B5EF4-FFF2-40B4-BE49-F238E27FC236}">
                <a16:creationId xmlns:a16="http://schemas.microsoft.com/office/drawing/2014/main" id="{F7CDA303-4DC8-584B-8083-BD84BBFBDE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0655" y="276517"/>
            <a:ext cx="3492500" cy="2324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83329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01A5142-67A8-104B-BF4B-A7D8BF872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B057811-D278-3843-AFA3-FCFF621E2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 Meeting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4096DE9-9799-264E-B734-06E0E3E81F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527212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Every one is assigned to a breakout room</a:t>
            </a:r>
          </a:p>
          <a:p>
            <a:pPr lvl="1"/>
            <a:r>
              <a:rPr lang="en-US" dirty="0"/>
              <a:t>Zoom: </a:t>
            </a:r>
            <a:r>
              <a:rPr lang="en-US" dirty="0">
                <a:hlinkClick r:id="rId3"/>
              </a:rPr>
              <a:t>https://utah.zoom.us/j/2468214418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Each breakout room has 5 people</a:t>
            </a:r>
          </a:p>
          <a:p>
            <a:r>
              <a:rPr lang="en-US" dirty="0"/>
              <a:t>Check out your assignment below</a:t>
            </a:r>
          </a:p>
          <a:p>
            <a:pPr lvl="1"/>
            <a:r>
              <a:rPr lang="en-US" dirty="0">
                <a:hlinkClick r:id="rId4"/>
              </a:rPr>
              <a:t>https://docs.google.com/spreadsheets/d/1JfWZkEyoXdVLtHkiwOqk24G7WVhLWMCP113cSe9fgsQ/edit#gid=2013796755</a:t>
            </a:r>
            <a:r>
              <a:rPr lang="en-US" dirty="0"/>
              <a:t> </a:t>
            </a:r>
          </a:p>
          <a:p>
            <a:r>
              <a:rPr lang="en-US" dirty="0"/>
              <a:t>Each group is given 40 minutes to discuss:</a:t>
            </a:r>
          </a:p>
          <a:p>
            <a:pPr lvl="1"/>
            <a:r>
              <a:rPr lang="en-US" dirty="0"/>
              <a:t>Project name</a:t>
            </a:r>
          </a:p>
          <a:p>
            <a:pPr lvl="1"/>
            <a:r>
              <a:rPr lang="en-US" dirty="0"/>
              <a:t>Project objective</a:t>
            </a:r>
          </a:p>
          <a:p>
            <a:pPr lvl="1"/>
            <a:r>
              <a:rPr lang="en-US" dirty="0"/>
              <a:t>Challenge and Risk? Mitigation Plan?</a:t>
            </a:r>
          </a:p>
          <a:p>
            <a:pPr lvl="1"/>
            <a:r>
              <a:rPr lang="en-US" dirty="0"/>
              <a:t>Who to present</a:t>
            </a:r>
          </a:p>
          <a:p>
            <a:r>
              <a:rPr lang="en-US" dirty="0"/>
              <a:t>Fill in your discussion in the excel sheet</a:t>
            </a:r>
          </a:p>
        </p:txBody>
      </p:sp>
    </p:spTree>
    <p:extLst>
      <p:ext uri="{BB962C8B-B14F-4D97-AF65-F5344CB8AC3E}">
        <p14:creationId xmlns:p14="http://schemas.microsoft.com/office/powerpoint/2010/main" val="24021718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820C47-8504-C247-88B7-AE62CBDA2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4D601C9-A88B-BB49-9143-3880D0529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Glance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72E4925-F8FC-1A4C-862B-9674738DCB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206" y="1343744"/>
            <a:ext cx="8933888" cy="4809339"/>
          </a:xfrm>
        </p:spPr>
      </p:pic>
    </p:spTree>
    <p:extLst>
      <p:ext uri="{BB962C8B-B14F-4D97-AF65-F5344CB8AC3E}">
        <p14:creationId xmlns:p14="http://schemas.microsoft.com/office/powerpoint/2010/main" val="31616794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01A5142-67A8-104B-BF4B-A7D8BF872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4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B057811-D278-3843-AFA3-FCFF621E2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Things to Know!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4096DE9-9799-264E-B734-06E0E3E81F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5272124"/>
          </a:xfrm>
        </p:spPr>
        <p:txBody>
          <a:bodyPr/>
          <a:lstStyle/>
          <a:p>
            <a:r>
              <a:rPr lang="en-US" dirty="0"/>
              <a:t>Consider this as a project meeting with </a:t>
            </a:r>
            <a:r>
              <a:rPr lang="en-US" u="sng" dirty="0"/>
              <a:t>tech</a:t>
            </a:r>
            <a:r>
              <a:rPr lang="en-US" dirty="0"/>
              <a:t> details</a:t>
            </a:r>
          </a:p>
          <a:p>
            <a:pPr lvl="1"/>
            <a:r>
              <a:rPr lang="en-US" dirty="0"/>
              <a:t>It does not matter if you already have a team</a:t>
            </a:r>
          </a:p>
          <a:p>
            <a:pPr lvl="1"/>
            <a:r>
              <a:rPr lang="en-US" dirty="0"/>
              <a:t>Try to come up with a suitable idea per group</a:t>
            </a:r>
          </a:p>
          <a:p>
            <a:pPr lvl="1"/>
            <a:r>
              <a:rPr lang="en-US" dirty="0"/>
              <a:t>Discuss the potential challenges of the project</a:t>
            </a:r>
          </a:p>
          <a:p>
            <a:pPr lvl="1"/>
            <a:r>
              <a:rPr lang="en-US" dirty="0"/>
              <a:t>Discuss the mitigation plan for the risks</a:t>
            </a:r>
          </a:p>
          <a:p>
            <a:r>
              <a:rPr lang="en-US" dirty="0"/>
              <a:t>Everyone has a chance to present!</a:t>
            </a:r>
          </a:p>
          <a:p>
            <a:pPr lvl="1"/>
            <a:r>
              <a:rPr lang="en-US" dirty="0"/>
              <a:t>We will repeat this group meeting in the next 2 weeks</a:t>
            </a:r>
          </a:p>
          <a:p>
            <a:pPr lvl="1"/>
            <a:r>
              <a:rPr lang="en-US" dirty="0"/>
              <a:t>We will rotate the assignment</a:t>
            </a:r>
          </a:p>
          <a:p>
            <a:r>
              <a:rPr lang="en-US" dirty="0"/>
              <a:t>Collaboration, Collaboration, Collaboration, Collaboration, Collaboration, Collaboration, Collaboration, Collaboration, …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40728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C754A6F-629C-0149-80FF-C94F90D20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5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F899248-F514-D34F-B588-2EBE5A926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Attention!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E4D744-20C8-994F-BA34-3CCE3FD5F5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don’t need to finalize the project idea!</a:t>
            </a:r>
          </a:p>
          <a:p>
            <a:r>
              <a:rPr lang="en-US" dirty="0"/>
              <a:t>This is a lesson to learn:</a:t>
            </a:r>
          </a:p>
          <a:p>
            <a:pPr lvl="1"/>
            <a:r>
              <a:rPr lang="en-US" dirty="0"/>
              <a:t>Hear others’ voice and under their background</a:t>
            </a:r>
          </a:p>
          <a:p>
            <a:pPr lvl="1"/>
            <a:r>
              <a:rPr lang="en-US" dirty="0"/>
              <a:t>Hear others’ opinions/feedback about your idea</a:t>
            </a:r>
          </a:p>
          <a:p>
            <a:pPr lvl="1"/>
            <a:r>
              <a:rPr lang="en-US" dirty="0"/>
              <a:t>Sit down and discuss the challenge of a project</a:t>
            </a:r>
          </a:p>
          <a:p>
            <a:pPr lvl="2"/>
            <a:r>
              <a:rPr lang="en-US" dirty="0"/>
              <a:t>What is it?</a:t>
            </a:r>
          </a:p>
          <a:p>
            <a:pPr lvl="2"/>
            <a:r>
              <a:rPr lang="en-US" dirty="0"/>
              <a:t>Why do we need it?</a:t>
            </a:r>
          </a:p>
          <a:p>
            <a:pPr lvl="2"/>
            <a:r>
              <a:rPr lang="en-US" dirty="0"/>
              <a:t>What are the challenge we need to overcome?</a:t>
            </a:r>
          </a:p>
          <a:p>
            <a:pPr lvl="1"/>
            <a:r>
              <a:rPr lang="en-US" dirty="0"/>
              <a:t>Everyone’s opinion matters!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53017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857F1A3-FB1F-A34E-969A-FB818F977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6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53A36B-024B-BF44-96CD-CCA565FFC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 to Collaborate</a:t>
            </a:r>
          </a:p>
        </p:txBody>
      </p:sp>
      <p:pic>
        <p:nvPicPr>
          <p:cNvPr id="2052" name="Picture 4" descr="Image result for collaboration benefit">
            <a:extLst>
              <a:ext uri="{FF2B5EF4-FFF2-40B4-BE49-F238E27FC236}">
                <a16:creationId xmlns:a16="http://schemas.microsoft.com/office/drawing/2014/main" id="{6F7DCFCF-6AE6-E446-866C-5B1F4D2333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" y="1260087"/>
            <a:ext cx="7886700" cy="525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69574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C754A6F-629C-0149-80FF-C94F90D20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7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F899248-F514-D34F-B588-2EBE5A926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Get You Off the Ground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E4D744-20C8-994F-BA34-3CCE3FD5F5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Step 1: Start with a gentle introduction</a:t>
            </a:r>
          </a:p>
          <a:p>
            <a:r>
              <a:rPr lang="en-US" dirty="0"/>
              <a:t>Step 2: Everyone talks about his/her idea</a:t>
            </a:r>
          </a:p>
          <a:p>
            <a:r>
              <a:rPr lang="en-US" dirty="0"/>
              <a:t>Step 3: Discuss why people care about the idea</a:t>
            </a:r>
          </a:p>
          <a:p>
            <a:r>
              <a:rPr lang="en-US" dirty="0"/>
              <a:t>Step 4: Come down to one project idea to present</a:t>
            </a:r>
          </a:p>
          <a:p>
            <a:r>
              <a:rPr lang="en-US" dirty="0"/>
              <a:t>Step 5: Fill in the cells in excel sheet per group</a:t>
            </a:r>
          </a:p>
          <a:p>
            <a:r>
              <a:rPr lang="en-US" dirty="0"/>
              <a:t>Step 6: Select one person to present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62E6EE-E138-6F49-A312-8A1246C445DF}"/>
              </a:ext>
            </a:extLst>
          </p:cNvPr>
          <p:cNvSpPr txBox="1"/>
          <p:nvPr/>
        </p:nvSpPr>
        <p:spPr>
          <a:xfrm>
            <a:off x="628650" y="4248854"/>
            <a:ext cx="78867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FF0000"/>
                </a:solidFill>
              </a:rPr>
              <a:t>Again, the idea doesn’t need to be finalized! It doesn’t matter if you already have a team or a project to do. The process is to help everyone go through a “mock technical meeting” process and learn how to incubate a project starting from scratch.</a:t>
            </a:r>
          </a:p>
          <a:p>
            <a:pPr algn="ctr"/>
            <a:r>
              <a:rPr lang="en-US" sz="2400" u="sng" dirty="0">
                <a:solidFill>
                  <a:srgbClr val="FF0000"/>
                </a:solidFill>
              </a:rPr>
              <a:t>These experiences will be bring significant values to your senior project design!</a:t>
            </a:r>
          </a:p>
        </p:txBody>
      </p:sp>
    </p:spTree>
    <p:extLst>
      <p:ext uri="{BB962C8B-B14F-4D97-AF65-F5344CB8AC3E}">
        <p14:creationId xmlns:p14="http://schemas.microsoft.com/office/powerpoint/2010/main" val="33569454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2A252BC-AA45-B940-94FE-17D08BFE9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8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6B0F3D-5264-7E4C-852B-58DB0A2B7B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 #2 Due Today 11:59 PM!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7A7EC2-83B4-0547-BBF6-B1CB240F5B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Resume (with link to your website)</a:t>
            </a:r>
          </a:p>
          <a:p>
            <a:r>
              <a:rPr lang="en-US" dirty="0"/>
              <a:t>Virtual career fair is coming on Feb 8 and Feb 9</a:t>
            </a:r>
          </a:p>
          <a:p>
            <a:pPr lvl="1"/>
            <a:r>
              <a:rPr lang="en-US" dirty="0">
                <a:hlinkClick r:id="rId2"/>
              </a:rPr>
              <a:t>https://careers.utah.edu/events/</a:t>
            </a:r>
            <a:endParaRPr lang="en-US" dirty="0"/>
          </a:p>
          <a:p>
            <a:pPr lvl="1"/>
            <a:r>
              <a:rPr lang="en-US" dirty="0"/>
              <a:t>Submit your resume </a:t>
            </a:r>
          </a:p>
          <a:p>
            <a:pPr lvl="1"/>
            <a:r>
              <a:rPr lang="en-US" dirty="0"/>
              <a:t>Go find a summer internship</a:t>
            </a:r>
          </a:p>
          <a:p>
            <a:pPr lvl="1"/>
            <a:r>
              <a:rPr lang="en-US" dirty="0"/>
              <a:t>Go gain some “</a:t>
            </a:r>
            <a:r>
              <a:rPr lang="en-US" b="1" dirty="0"/>
              <a:t>real</a:t>
            </a:r>
            <a:r>
              <a:rPr lang="en-US" dirty="0"/>
              <a:t>” experience</a:t>
            </a:r>
          </a:p>
        </p:txBody>
      </p:sp>
    </p:spTree>
    <p:extLst>
      <p:ext uri="{BB962C8B-B14F-4D97-AF65-F5344CB8AC3E}">
        <p14:creationId xmlns:p14="http://schemas.microsoft.com/office/powerpoint/2010/main" val="6034141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5417</TotalTime>
  <Words>479</Words>
  <Application>Microsoft Macintosh PowerPoint</Application>
  <PresentationFormat>On-screen Show (4:3)</PresentationFormat>
  <Paragraphs>67</Paragraphs>
  <Slides>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San Serif</vt:lpstr>
      <vt:lpstr>San Serif</vt:lpstr>
      <vt:lpstr>Sen sarif</vt:lpstr>
      <vt:lpstr>Arial</vt:lpstr>
      <vt:lpstr>Calibri</vt:lpstr>
      <vt:lpstr>Wingdings</vt:lpstr>
      <vt:lpstr>Office Theme</vt:lpstr>
      <vt:lpstr>Lecture 5: Form a Project Group Meeting</vt:lpstr>
      <vt:lpstr>Group Meeting</vt:lpstr>
      <vt:lpstr>A Glance</vt:lpstr>
      <vt:lpstr>Things to Know!</vt:lpstr>
      <vt:lpstr>Attention!</vt:lpstr>
      <vt:lpstr>Learn to Collaborate</vt:lpstr>
      <vt:lpstr>To Get You Off the Ground</vt:lpstr>
      <vt:lpstr>Assignment #2 Due Today 11:59 PM!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1: Introduction to Computer Design Problems</dc:title>
  <dc:creator>Huang, Tsung-Wei</dc:creator>
  <cp:lastModifiedBy>Tsung-Wei Huang</cp:lastModifiedBy>
  <cp:revision>527</cp:revision>
  <dcterms:created xsi:type="dcterms:W3CDTF">2020-01-09T06:22:26Z</dcterms:created>
  <dcterms:modified xsi:type="dcterms:W3CDTF">2021-02-12T00:12:33Z</dcterms:modified>
</cp:coreProperties>
</file>